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B085AD-C032-475E-8040-D82EF6BB595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AFE3610-C038-4F74-91F7-491E82C4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608" y="518617"/>
            <a:ext cx="6197832" cy="2738418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“A Brand New Year, </a:t>
            </a:r>
            <a:r>
              <a:rPr lang="en-US" sz="4800" b="1" dirty="0" smtClean="0">
                <a:solidFill>
                  <a:schemeClr val="accent2"/>
                </a:solidFill>
              </a:rPr>
              <a:t/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>A </a:t>
            </a:r>
            <a:r>
              <a:rPr lang="en-US" sz="4800" b="1" dirty="0">
                <a:solidFill>
                  <a:schemeClr val="accent2"/>
                </a:solidFill>
              </a:rPr>
              <a:t>Brand New YOU</a:t>
            </a:r>
            <a:r>
              <a:rPr lang="en-US" sz="4800" b="1" dirty="0" smtClean="0">
                <a:solidFill>
                  <a:schemeClr val="accent2"/>
                </a:solidFill>
              </a:rPr>
              <a:t>!”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499" y="5354272"/>
            <a:ext cx="940786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2016 the Year You Finally </a:t>
            </a:r>
            <a:b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To Enjoy the Happy, Healthy Smile You Deserve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miling-Cou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001" y="-82309"/>
            <a:ext cx="6911528" cy="51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You CAN Get Results Like These…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46175" y="1825625"/>
            <a:ext cx="82076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INSERT TESTIMONIALS FROM HAPPY CLIENTS, ONE PER SLIDE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INCLUDE BEFORE AND AFTER PICTURES IF POSSIBLE.</a:t>
            </a:r>
          </a:p>
        </p:txBody>
      </p:sp>
    </p:spTree>
    <p:extLst>
      <p:ext uri="{BB962C8B-B14F-4D97-AF65-F5344CB8AC3E}">
        <p14:creationId xmlns:p14="http://schemas.microsoft.com/office/powerpoint/2010/main" val="329276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01" y="1529826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Schedule Your FREE “</a:t>
            </a:r>
            <a:r>
              <a:rPr lang="en-US" b="1" i="1" dirty="0" smtClean="0"/>
              <a:t>Happy New Year, </a:t>
            </a:r>
            <a:br>
              <a:rPr lang="en-US" b="1" i="1" dirty="0" smtClean="0"/>
            </a:br>
            <a:r>
              <a:rPr lang="en-US" b="1" i="1" dirty="0" smtClean="0"/>
              <a:t>Happy Smile</a:t>
            </a:r>
            <a:r>
              <a:rPr lang="en-US" b="1" dirty="0" smtClean="0"/>
              <a:t>” Implant Consultation TODAY.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536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 Don’t Have to Suffer Any More…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848" y="1225954"/>
            <a:ext cx="6439990" cy="435133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There’s real pain when you have missing or broken teeth</a:t>
            </a:r>
          </a:p>
          <a:p>
            <a:pPr>
              <a:buFont typeface="Arial"/>
              <a:buChar char="•"/>
            </a:pPr>
            <a:r>
              <a:rPr lang="en-US" dirty="0" smtClean="0"/>
              <a:t>When you're afraid to smile, or you're always in pain, your whole life is affected.</a:t>
            </a:r>
          </a:p>
          <a:p>
            <a:pPr>
              <a:buFont typeface="Arial"/>
              <a:buChar char="•"/>
            </a:pPr>
            <a:r>
              <a:rPr lang="en-US" dirty="0" smtClean="0"/>
              <a:t>It's impossible to live life to its fullest when you're always self-conscious about your teeth.</a:t>
            </a:r>
          </a:p>
          <a:p>
            <a:pPr>
              <a:buFont typeface="Arial"/>
              <a:buChar char="•"/>
            </a:pPr>
            <a:r>
              <a:rPr lang="en-US" dirty="0" smtClean="0"/>
              <a:t>But now there’s a simple, easy, and awesome solution: </a:t>
            </a:r>
            <a:r>
              <a:rPr lang="en-US" b="1" dirty="0" smtClean="0"/>
              <a:t>Dental Implants.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33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Implants Make It EASY To Have </a:t>
            </a:r>
            <a:br>
              <a:rPr lang="en-US" b="1" dirty="0" smtClean="0"/>
            </a:br>
            <a:r>
              <a:rPr lang="en-US" b="1" dirty="0" smtClean="0"/>
              <a:t>a Brand New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6" y="1825625"/>
            <a:ext cx="6389913" cy="43513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Dental </a:t>
            </a:r>
            <a:r>
              <a:rPr lang="en-US" dirty="0"/>
              <a:t>I</a:t>
            </a:r>
            <a:r>
              <a:rPr lang="en-US" dirty="0" smtClean="0"/>
              <a:t>mplant is a simple procedure, and the results look and feel just like a real tooth.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means that you’ll have the bright, shining smile you’ve wanted and deserved.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4" y="1825625"/>
            <a:ext cx="404774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72" y="718507"/>
            <a:ext cx="6562387" cy="548640"/>
          </a:xfrm>
        </p:spPr>
        <p:txBody>
          <a:bodyPr/>
          <a:lstStyle/>
          <a:p>
            <a:pPr algn="ctr"/>
            <a:r>
              <a:rPr lang="en-US" b="1" dirty="0" smtClean="0"/>
              <a:t>How This Works…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073" y="1825625"/>
            <a:ext cx="6350725" cy="435133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Custom replacement tooth root is fitted for you from high quality titanium alloy.</a:t>
            </a:r>
          </a:p>
          <a:p>
            <a:pPr>
              <a:buFont typeface="Arial"/>
              <a:buChar char="•"/>
            </a:pPr>
            <a:r>
              <a:rPr lang="en-US" dirty="0" smtClean="0"/>
              <a:t>We craft the upper, visible portion of your implant to match your existing teeth.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implant’s artificial root gradually integrates with your jawbone – it works, looks, and feels like a REAL tooth.</a:t>
            </a:r>
          </a:p>
          <a:p>
            <a:pPr>
              <a:buFont typeface="Arial"/>
              <a:buChar char="•"/>
            </a:pPr>
            <a:r>
              <a:rPr lang="en-US" dirty="0" smtClean="0"/>
              <a:t>Improves bone health, stabilizes your mouth, and restores your natural beauty.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8" y="664929"/>
            <a:ext cx="4463328" cy="41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Your Life Will Change For the Better…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003" y="1661009"/>
            <a:ext cx="6455228" cy="435133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No more pain during eating, discomfort throughout the day, or hassle removing and replacing false teeth.</a:t>
            </a:r>
          </a:p>
          <a:p>
            <a:pPr>
              <a:buFont typeface="Arial"/>
              <a:buChar char="•"/>
            </a:pPr>
            <a:r>
              <a:rPr lang="en-US" dirty="0" smtClean="0"/>
              <a:t>You’ll look and feel younger with a healthy, complete, vibrant smile. </a:t>
            </a:r>
          </a:p>
          <a:p>
            <a:pPr>
              <a:buFont typeface="Arial"/>
              <a:buChar char="•"/>
            </a:pPr>
            <a:r>
              <a:rPr lang="en-US" dirty="0" smtClean="0"/>
              <a:t>Dental implants prevent bone loss that coincides with tooth loss. </a:t>
            </a:r>
          </a:p>
        </p:txBody>
      </p:sp>
    </p:spTree>
    <p:extLst>
      <p:ext uri="{BB962C8B-B14F-4D97-AF65-F5344CB8AC3E}">
        <p14:creationId xmlns:p14="http://schemas.microsoft.com/office/powerpoint/2010/main" val="750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Your Life Will Change For the Better…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329" y="1637493"/>
            <a:ext cx="6337662" cy="435133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Your jaw remains strong and intact, retaining your true face shape, and keeping your natural, shining beauty.</a:t>
            </a:r>
          </a:p>
          <a:p>
            <a:pPr>
              <a:buFont typeface="Arial"/>
              <a:buChar char="•"/>
            </a:pPr>
            <a:r>
              <a:rPr lang="en-US" dirty="0" smtClean="0"/>
              <a:t>Healthy foods you’ve missed are back on the menu and you can </a:t>
            </a:r>
            <a:r>
              <a:rPr lang="en-US" dirty="0" smtClean="0"/>
              <a:t>once again </a:t>
            </a:r>
            <a:r>
              <a:rPr lang="en-US" dirty="0" smtClean="0"/>
              <a:t>enjoy those mouthwatering favorites every day.</a:t>
            </a:r>
          </a:p>
          <a:p>
            <a:pPr>
              <a:buFont typeface="Arial"/>
              <a:buChar char="•"/>
            </a:pPr>
            <a:r>
              <a:rPr lang="en-US" dirty="0" smtClean="0"/>
              <a:t>With a full, functional, glowing smile you’ll see a renewed sense of confidence in every aspect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8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63" y="365760"/>
            <a:ext cx="10027920" cy="5486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Frequently Asked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350" y="1766834"/>
            <a:ext cx="8207624" cy="4351338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Is the process painful?</a:t>
            </a:r>
          </a:p>
          <a:p>
            <a:pPr marL="0" lvl="1" indent="0">
              <a:buNone/>
            </a:pPr>
            <a:r>
              <a:rPr lang="en-US" dirty="0" smtClean="0"/>
              <a:t>Patients say “it’s pain free.” Your entire procedure is completed quickly under local anesthesia.</a:t>
            </a:r>
          </a:p>
          <a:p>
            <a:pPr marL="0" indent="0"/>
            <a:r>
              <a:rPr lang="en-US" b="1" dirty="0" smtClean="0"/>
              <a:t>Does it require special maintenance?</a:t>
            </a:r>
          </a:p>
          <a:p>
            <a:pPr marL="0" lvl="1" indent="0">
              <a:buNone/>
            </a:pPr>
            <a:r>
              <a:rPr lang="en-US" dirty="0" smtClean="0"/>
              <a:t>Just brush and floss like a normal tooth.</a:t>
            </a:r>
          </a:p>
          <a:p>
            <a:pPr marL="0" indent="0"/>
            <a:r>
              <a:rPr lang="en-US" b="1" dirty="0" smtClean="0"/>
              <a:t>How much time does it take?</a:t>
            </a:r>
          </a:p>
          <a:p>
            <a:pPr marL="0" lvl="1" indent="0">
              <a:buNone/>
            </a:pPr>
            <a:r>
              <a:rPr lang="en-US" dirty="0" smtClean="0"/>
              <a:t>For just one single implant, your placement is completed in about an hour at the office.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6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Frequently Asked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947" y="1731559"/>
            <a:ext cx="8207624" cy="4351338"/>
          </a:xfrm>
        </p:spPr>
        <p:txBody>
          <a:bodyPr>
            <a:normAutofit/>
          </a:bodyPr>
          <a:lstStyle/>
          <a:p>
            <a:pPr marL="0" indent="0"/>
            <a:r>
              <a:rPr lang="en-US" b="1" dirty="0" smtClean="0"/>
              <a:t>How long will it last?</a:t>
            </a:r>
          </a:p>
          <a:p>
            <a:pPr marL="0" lvl="1" indent="0">
              <a:buNone/>
            </a:pPr>
            <a:r>
              <a:rPr lang="en-US" dirty="0" smtClean="0"/>
              <a:t>They can last a lifetime.</a:t>
            </a:r>
          </a:p>
          <a:p>
            <a:pPr marL="0" indent="0"/>
            <a:r>
              <a:rPr lang="en-US" b="1" dirty="0" smtClean="0"/>
              <a:t>How long does it take to heal?</a:t>
            </a:r>
          </a:p>
          <a:p>
            <a:pPr marL="0" lvl="1" indent="0">
              <a:buNone/>
            </a:pPr>
            <a:r>
              <a:rPr lang="en-US" dirty="0" smtClean="0"/>
              <a:t>Your new implant will take 8-16 weeks to fully integrate with the jawbone.</a:t>
            </a:r>
          </a:p>
          <a:p>
            <a:pPr marL="0" indent="0"/>
            <a:r>
              <a:rPr lang="en-US" b="1" dirty="0" smtClean="0"/>
              <a:t>How can I know if I’m a good candidate?</a:t>
            </a:r>
          </a:p>
          <a:p>
            <a:pPr marL="0" lvl="1" indent="0">
              <a:buNone/>
            </a:pPr>
            <a:r>
              <a:rPr lang="en-US" dirty="0" smtClean="0"/>
              <a:t>If you’re missing one or more teeth, or if you have a failing tooth that will require extraction, dental implants may be the perfect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3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FREE “</a:t>
            </a:r>
            <a:r>
              <a:rPr lang="en-US" b="1" i="1" dirty="0" smtClean="0"/>
              <a:t>Happy New Year, Happy Smile</a:t>
            </a:r>
            <a:r>
              <a:rPr lang="en-US" b="1" dirty="0" smtClean="0"/>
              <a:t>” </a:t>
            </a:r>
            <a:br>
              <a:rPr lang="en-US" b="1" dirty="0" smtClean="0"/>
            </a:br>
            <a:r>
              <a:rPr lang="en-US" b="1" dirty="0" smtClean="0"/>
              <a:t>Implant Consultation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31" y="2140783"/>
            <a:ext cx="5877139" cy="39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9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212</TotalTime>
  <Words>497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Tunga</vt:lpstr>
      <vt:lpstr>Verdana</vt:lpstr>
      <vt:lpstr>Wingdings</vt:lpstr>
      <vt:lpstr>Angles</vt:lpstr>
      <vt:lpstr>“A Brand New Year,  A Brand New YOU!”</vt:lpstr>
      <vt:lpstr>You Don’t Have to Suffer Any More… </vt:lpstr>
      <vt:lpstr>Implants Make It EASY To Have  a Brand New You</vt:lpstr>
      <vt:lpstr>How This Works…</vt:lpstr>
      <vt:lpstr>How Your Life Will Change For the Better…</vt:lpstr>
      <vt:lpstr>How Your Life Will Change For the Better…</vt:lpstr>
      <vt:lpstr>Frequently Asked Questions</vt:lpstr>
      <vt:lpstr>Frequently Asked Questions</vt:lpstr>
      <vt:lpstr>FREE “Happy New Year, Happy Smile”  Implant Consultation</vt:lpstr>
      <vt:lpstr>You CAN Get Results Like These…</vt:lpstr>
      <vt:lpstr>Schedule Your FREE “Happy New Year,  Happy Smile” Implant Consultation TODAY.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Brand New Year, A Brand New YOU!”</dc:title>
  <dc:creator>Jack Turk</dc:creator>
  <cp:lastModifiedBy>Jack Turk</cp:lastModifiedBy>
  <cp:revision>16</cp:revision>
  <dcterms:created xsi:type="dcterms:W3CDTF">2015-11-11T20:06:23Z</dcterms:created>
  <dcterms:modified xsi:type="dcterms:W3CDTF">2015-11-15T21:05:58Z</dcterms:modified>
</cp:coreProperties>
</file>